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vOLXYO5wZe/JK2ejG3Opwrqtk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ca1a9c0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fca1a9c0a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10" Type="http://schemas.openxmlformats.org/officeDocument/2006/relationships/image" Target="../media/image25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373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54" y="122241"/>
            <a:ext cx="291433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ca1a9c0ac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gfca1a9c0ac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gfca1a9c0a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861757202209701938/897541131573805126/bd_hex_logo.png" id="156" name="Google Shape;156;gfca1a9c0a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201" y="1956180"/>
            <a:ext cx="2203577" cy="255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fca1a9c0ac_1_0"/>
          <p:cNvSpPr txBox="1"/>
          <p:nvPr/>
        </p:nvSpPr>
        <p:spPr>
          <a:xfrm>
            <a:off x="4064499" y="3004981"/>
            <a:ext cx="66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pacote {basedosdados}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4" name="Google Shape;1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2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2"/>
          <p:cNvSpPr txBox="1"/>
          <p:nvPr/>
        </p:nvSpPr>
        <p:spPr>
          <a:xfrm>
            <a:off x="481262" y="442762"/>
            <a:ext cx="89085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pacote permite utilizar a API do Google BigQuery diretamente do R: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419679" y="1706291"/>
            <a:ext cx="5420519" cy="4177693"/>
            <a:chOff x="0" y="13762"/>
            <a:chExt cx="5420519" cy="4177693"/>
          </a:xfrm>
        </p:grpSpPr>
        <p:sp>
          <p:nvSpPr>
            <p:cNvPr id="167" name="Google Shape;167;p12"/>
            <p:cNvSpPr/>
            <p:nvPr/>
          </p:nvSpPr>
          <p:spPr>
            <a:xfrm>
              <a:off x="0" y="13762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 txBox="1"/>
            <p:nvPr/>
          </p:nvSpPr>
          <p:spPr>
            <a:xfrm>
              <a:off x="49087" y="62849"/>
              <a:ext cx="5322300" cy="907500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Conectar sua sessão a uma conta d</a:t>
              </a: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 Google BQ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0" y="1071145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2"/>
            <p:cNvSpPr txBox="1"/>
            <p:nvPr/>
          </p:nvSpPr>
          <p:spPr>
            <a:xfrm>
              <a:off x="49087" y="1120232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Permite executar query SQL para baixar em disco ou em objeto criado na memória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0" y="2128529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 txBox="1"/>
            <p:nvPr/>
          </p:nvSpPr>
          <p:spPr>
            <a:xfrm>
              <a:off x="49087" y="2177616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Integrado ao </a:t>
              </a:r>
              <a:r>
                <a:rPr b="1"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{dbplyr}</a:t>
              </a: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permite usar os verbos tradicionais do {tidyverse} para manusear os dados sem saber SQL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0" y="3185912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 txBox="1"/>
            <p:nvPr/>
          </p:nvSpPr>
          <p:spPr>
            <a:xfrm>
              <a:off x="49087" y="3234999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Pode ser utilizado com outras bases do BQ que você tenha acesso, inclusive para realizar joins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2"/>
          <p:cNvGrpSpPr/>
          <p:nvPr/>
        </p:nvGrpSpPr>
        <p:grpSpPr>
          <a:xfrm>
            <a:off x="9518815" y="52"/>
            <a:ext cx="2567002" cy="2090444"/>
            <a:chOff x="7058885" y="1529617"/>
            <a:chExt cx="3741441" cy="3536532"/>
          </a:xfrm>
        </p:grpSpPr>
        <p:pic>
          <p:nvPicPr>
            <p:cNvPr descr="https://github.com/tidyverse/dbplyr/raw/main/man/figures/logo.png" id="176" name="Google Shape;17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34851" y="1620080"/>
              <a:ext cx="1765475" cy="2037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cdn.discordapp.com/attachments/861757202209701938/897541131573805126/bd_hex_logo.png" id="177" name="Google Shape;17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58885" y="1529617"/>
              <a:ext cx="1871413" cy="216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dyverse.png" id="178" name="Google Shape;178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45600" y="3067663"/>
              <a:ext cx="1731188" cy="1998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12"/>
          <p:cNvGrpSpPr/>
          <p:nvPr/>
        </p:nvGrpSpPr>
        <p:grpSpPr>
          <a:xfrm>
            <a:off x="7759096" y="4357648"/>
            <a:ext cx="4024594" cy="1261942"/>
            <a:chOff x="6420244" y="4953895"/>
            <a:chExt cx="5057929" cy="1496078"/>
          </a:xfrm>
        </p:grpSpPr>
        <p:pic>
          <p:nvPicPr>
            <p:cNvPr descr="pipe.png" id="180" name="Google Shape;18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63308" y="4981389"/>
              <a:ext cx="1266990" cy="146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bble.png" id="181" name="Google Shape;181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91430" y="4958492"/>
              <a:ext cx="1286743" cy="1491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dyr.png" id="182" name="Google Shape;182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27066" y="4953895"/>
              <a:ext cx="1295778" cy="1496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plyr.png" id="183" name="Google Shape;183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20244" y="5014635"/>
              <a:ext cx="1243064" cy="1435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12"/>
          <p:cNvSpPr txBox="1"/>
          <p:nvPr/>
        </p:nvSpPr>
        <p:spPr>
          <a:xfrm>
            <a:off x="7759111" y="2485425"/>
            <a:ext cx="3261327" cy="147732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 é possível processar literalmente milhões de linhas em poucos minutos, usando os verbos já amplamente conhecidos do {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2749350" y="2230565"/>
            <a:ext cx="66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ao R?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826" y="3092484"/>
            <a:ext cx="1324349" cy="1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050" y="1294800"/>
            <a:ext cx="3884100" cy="411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838199" y="1538300"/>
            <a:ext cx="38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¡Muchas gracias!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9" name="Google Shape;2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4" name="Google Shape;1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1" name="Google Shape;1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2021-10-28T14:57:05Z</dcterms:created>
  <dc:creator>Rodrigo</dc:creator>
</cp:coreProperties>
</file>